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TEMPLATE_NEWDOCAI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微软雅黑 Light</vt:lpstr>
      <vt:lpstr>微软雅黑</vt:lpstr>
      <vt:lpstr>Arial Unicode MS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擦鞋强</dc:creator>
  <cp:lastModifiedBy>Meppo</cp:lastModifiedBy>
  <cp:revision>124</cp:revision>
  <dcterms:created xsi:type="dcterms:W3CDTF">2017-08-03T09:01:00Z</dcterms:created>
  <dcterms:modified xsi:type="dcterms:W3CDTF">2018-06-14T08:19:57Z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2052-11.1.0.7591</vt:lpwstr>
  </property>
  <property fmtid="{D5CDD505-2E9C-101B-9397-08002B2CF9AE}" pid="3" name="KSORubyTemplateID">
    <vt:lpwstr>2</vt:lpwstr>
  </property>
</Properties>
</file>